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7" r:id="rId3"/>
    <p:sldId id="268" r:id="rId4"/>
    <p:sldId id="269" r:id="rId5"/>
    <p:sldId id="262" r:id="rId6"/>
    <p:sldId id="263" r:id="rId7"/>
    <p:sldId id="260" r:id="rId8"/>
    <p:sldId id="265" r:id="rId9"/>
    <p:sldId id="257" r:id="rId10"/>
    <p:sldId id="261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16" d="100"/>
          <a:sy n="116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26/11/2017</a:t>
            </a:fld>
            <a:endParaRPr lang="fr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Bilan</a:t>
            </a:r>
            <a:r>
              <a:rPr lang="fr-FR" baseline="0" dirty="0" smtClean="0"/>
              <a:t> comptable </a:t>
            </a:r>
            <a:r>
              <a:rPr lang="fr-FR" baseline="0" dirty="0" smtClean="0"/>
              <a:t/>
            </a:r>
            <a:br>
              <a:rPr lang="fr-FR" baseline="0" dirty="0" smtClean="0"/>
            </a:br>
            <a:r>
              <a:rPr lang="fr-FR" baseline="0" dirty="0" smtClean="0"/>
              <a:t>exercice </a:t>
            </a:r>
            <a:r>
              <a:rPr lang="fr-FR" baseline="0" dirty="0" smtClean="0"/>
              <a:t>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fr-FR" sz="2800" i="1" dirty="0" smtClean="0"/>
              <a:t>Du 1° Janvier 2017 au 31 octobre 2017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7251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8" y="404664"/>
            <a:ext cx="9164655" cy="6480720"/>
          </a:xfrm>
        </p:spPr>
      </p:pic>
    </p:spTree>
    <p:extLst>
      <p:ext uri="{BB962C8B-B14F-4D97-AF65-F5344CB8AC3E}">
        <p14:creationId xmlns:p14="http://schemas.microsoft.com/office/powerpoint/2010/main" val="39819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Approbation du budget prévisionnel 2018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962150" cy="2333625"/>
          </a:xfrm>
        </p:spPr>
      </p:pic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960813" y="3429000"/>
            <a:ext cx="5183187" cy="17526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fr-FR" dirty="0" smtClean="0"/>
              <a:t>CONTRE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fr-FR" dirty="0" smtClean="0"/>
              <a:t>ABSTENTION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fr-FR" dirty="0" smtClean="0"/>
              <a:t>POUR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1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1" t="-3222" r="-3481" b="-3222"/>
          <a:stretch/>
        </p:blipFill>
        <p:spPr>
          <a:xfrm>
            <a:off x="13088" y="116632"/>
            <a:ext cx="5104731" cy="6624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63668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CP France de PARAPENTE 2017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 rot="10800000">
            <a:off x="3419872" y="4365104"/>
            <a:ext cx="115212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64088" y="1484784"/>
            <a:ext cx="3226140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u="sng" dirty="0" smtClean="0"/>
              <a:t>Paiements en attente </a:t>
            </a:r>
            <a:r>
              <a:rPr lang="fr-FR" dirty="0" smtClean="0"/>
              <a:t>:</a:t>
            </a:r>
          </a:p>
          <a:p>
            <a:r>
              <a:rPr lang="fr-FR" dirty="0" smtClean="0"/>
              <a:t>Subvention Baronnies : 1.000€</a:t>
            </a:r>
          </a:p>
          <a:p>
            <a:r>
              <a:rPr lang="fr-FR" dirty="0" smtClean="0"/>
              <a:t>Solde Région PACA      : 3.000€</a:t>
            </a:r>
          </a:p>
          <a:p>
            <a:r>
              <a:rPr lang="fr-FR" dirty="0" smtClean="0"/>
              <a:t>FFVL		       :      ?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66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CP France de PARAPENTE 2017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42133"/>
            <a:ext cx="6768752" cy="47824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06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Comptes </a:t>
            </a:r>
            <a:r>
              <a:rPr lang="fr-FR" dirty="0"/>
              <a:t>de Résultat </a:t>
            </a:r>
            <a:r>
              <a:rPr lang="fr-FR" dirty="0" smtClean="0"/>
              <a:t>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483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14716"/>
              </p:ext>
            </p:extLst>
          </p:nvPr>
        </p:nvGraphicFramePr>
        <p:xfrm>
          <a:off x="34925" y="87313"/>
          <a:ext cx="8412163" cy="595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Feuille de calcul" r:id="rId3" imgW="7553457" imgH="5953230" progId="Excel.Sheet.12">
                  <p:embed/>
                </p:oleObj>
              </mc:Choice>
              <mc:Fallback>
                <p:oleObj name="Feuille de calcul" r:id="rId3" imgW="7553457" imgH="5953230" progId="Excel.Sheet.12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87313"/>
                        <a:ext cx="8412163" cy="595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04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418528"/>
              </p:ext>
            </p:extLst>
          </p:nvPr>
        </p:nvGraphicFramePr>
        <p:xfrm>
          <a:off x="34925" y="87313"/>
          <a:ext cx="8961438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Feuille de calcul" r:id="rId3" imgW="8048611" imgH="6019920" progId="Excel.Sheet.12">
                  <p:embed/>
                </p:oleObj>
              </mc:Choice>
              <mc:Fallback>
                <p:oleObj name="Feuille de calcul" r:id="rId3" imgW="8048611" imgH="6019920" progId="Excel.Sheet.12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87313"/>
                        <a:ext cx="8961438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284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97824"/>
            <a:ext cx="9180511" cy="648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8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/>
          <a:lstStyle/>
          <a:p>
            <a:r>
              <a:rPr lang="fr-FR" dirty="0" smtClean="0"/>
              <a:t>Approbation des comptes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3429000"/>
            <a:ext cx="5184248" cy="17526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fr-FR" dirty="0" smtClean="0"/>
              <a:t>CONTRE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fr-FR" dirty="0" smtClean="0"/>
              <a:t>ABSTENTION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fr-FR" dirty="0" smtClean="0"/>
              <a:t>POUR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1962150" cy="2333625"/>
          </a:xfrm>
        </p:spPr>
      </p:pic>
    </p:spTree>
    <p:extLst>
      <p:ext uri="{BB962C8B-B14F-4D97-AF65-F5344CB8AC3E}">
        <p14:creationId xmlns:p14="http://schemas.microsoft.com/office/powerpoint/2010/main" val="7972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prévisionnel</a:t>
            </a:r>
            <a:r>
              <a:rPr lang="fr-FR" baseline="0" dirty="0" smtClean="0"/>
              <a:t> 2018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4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58</Words>
  <Application>Microsoft Office PowerPoint</Application>
  <PresentationFormat>Affichage à l'écran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Débit</vt:lpstr>
      <vt:lpstr>Feuille de calcul Microsoft Excel</vt:lpstr>
      <vt:lpstr>Bilan comptable  exercice 2017</vt:lpstr>
      <vt:lpstr>CP France de PARAPENTE 2017</vt:lpstr>
      <vt:lpstr>CP France de PARAPENTE 2017</vt:lpstr>
      <vt:lpstr>Comptes de Résultat 2017</vt:lpstr>
      <vt:lpstr>Présentation PowerPoint</vt:lpstr>
      <vt:lpstr>Présentation PowerPoint</vt:lpstr>
      <vt:lpstr>Présentation PowerPoint</vt:lpstr>
      <vt:lpstr>Approbation des comptes</vt:lpstr>
      <vt:lpstr>Budget prévisionnel 2018</vt:lpstr>
      <vt:lpstr>Présentation PowerPoint</vt:lpstr>
      <vt:lpstr>Approbation du budget prévisionnel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riri</dc:creator>
  <cp:lastModifiedBy>riri</cp:lastModifiedBy>
  <cp:revision>17</cp:revision>
  <dcterms:created xsi:type="dcterms:W3CDTF">2017-11-26T09:34:35Z</dcterms:created>
  <dcterms:modified xsi:type="dcterms:W3CDTF">2017-11-26T19:35:51Z</dcterms:modified>
</cp:coreProperties>
</file>